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Rosatom" panose="020B0503040504020204" pitchFamily="34" charset="-52"/>
      <p:regular r:id="rId19"/>
      <p:bold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</a:t>
            </a:r>
            <a:r>
              <a:rPr lang="ru-RU">
                <a:solidFill>
                  <a:srgbClr val="002060"/>
                </a:solidFill>
              </a:rPr>
              <a:t>условия</a:t>
            </a:r>
            <a:r>
              <a:rPr lang="ru-RU" smtClean="0">
                <a:solidFill>
                  <a:srgbClr val="002060"/>
                </a:solidFill>
              </a:rPr>
              <a:t>: </a:t>
            </a:r>
            <a:endParaRPr lang="ru-RU" dirty="0">
              <a:solidFill>
                <a:srgbClr val="002060"/>
              </a:solidFill>
            </a:endParaRP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876776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 результаты деятельности, выходящие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Сложность выполнения производственных задач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Производственная эффективность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 влияния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57720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Прочие особые достижения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7377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269465"/>
            <a:ext cx="4006907" cy="43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дивизиона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Инфраструктурные 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который соответствует общим требованиям приказа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конкурсе не принимают участие: руководители высшего уровня управления.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 по обеспечению надежного тепло/водоснабжения городов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 по обеспечению надежного тепло/водоснабжения городов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СЛОЖНОСТЬ ВЫПОЛНЕНИЯ ПРОИЗВОДСТВЕННЫХ ЗАДАЧ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ПРОИЗВОДСТВЕННАЯ 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 ВЛИЯНИЯ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2115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ПРОЧИЕ ОСОБЫЕ ДОСТИЖЕНИЯ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5407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300563"/>
              </p:ext>
            </p:extLst>
          </p:nvPr>
        </p:nvGraphicFramePr>
        <p:xfrm>
          <a:off x="450706" y="485899"/>
          <a:ext cx="7807427" cy="39706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Сложность выполнения производственных задач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бесперебойной поставки тепло / </a:t>
                      </a:r>
                      <a:r>
                        <a:rPr lang="ru-RU" sz="800" kern="12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энерго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/ водоснабжения в условиях внешних критических факторов. Выполнение производственных процессов в ситуациях повышенной сложности и опасности: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•</a:t>
                      </a:r>
                      <a:r>
                        <a:rPr lang="en-US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Действия в условиях повышенной опасности;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•</a:t>
                      </a:r>
                      <a:r>
                        <a:rPr lang="en-US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Действия в условиях жёсткого дефицита времени;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•</a:t>
                      </a:r>
                      <a:r>
                        <a:rPr lang="en-US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Действия по обеспечению бесперебойной работы </a:t>
                      </a:r>
                      <a:r>
                        <a:rPr lang="ru-RU" sz="800" kern="12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энергообъектов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в условиях аварийной ситуации;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•</a:t>
                      </a:r>
                      <a:r>
                        <a:rPr lang="en-US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Повышенный/пониженный температурный режим, влажности, освещенности;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•</a:t>
                      </a:r>
                      <a:r>
                        <a:rPr lang="en-US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Повышенная стесненность при выполнении работ и др.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Производственная 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Оценивается эффективность от проектов/действий/ принятого решения и исполнения - измеримое положительное влияние на улучшение производственных показателей предприятия. Возможно принятие в расчет теоретических расчетов, если реализация не завершена.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•</a:t>
                      </a:r>
                      <a:r>
                        <a:rPr lang="ru-RU" sz="8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Минимизация ущерба для предприятия и последствий для потребителей после внешних воздействий на инфраструктуру;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•</a:t>
                      </a:r>
                      <a:r>
                        <a:rPr lang="ru-RU" sz="8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Повышение надежности оборудования и производительности труда, выражающееся в повышении выработки на 1 бригаду на устранение повреждений;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•</a:t>
                      </a:r>
                      <a:r>
                        <a:rPr lang="ru-RU" sz="8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Экономия ресурсов при проведении восстановительных работ.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Масштаб влияния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Численность потребителей услуги, которых затронула аварийная/нестандартная ситуация, решение которой зависело от действий/решений сотрудника 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• Количество жителей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• Количество объектов </a:t>
                      </a:r>
                      <a:r>
                        <a:rPr lang="ru-RU" sz="800" kern="12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энерго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и </a:t>
                      </a:r>
                      <a:r>
                        <a:rPr lang="ru-RU" sz="800" kern="12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ресурсоснабжения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Прочие особые достижения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Оцениваются достижения в области профессионального мастерства и передачи знаний новым сотрудникам, в частности:
подготовка новых сотрудников в качестве наставника;
участие в отраслевых/ всероссийских соревнованиях проф. мастерства в отчетном году.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53729</TotalTime>
  <Words>2265</Words>
  <Application>Microsoft Office PowerPoint</Application>
  <PresentationFormat>Произвольный</PresentationFormat>
  <Paragraphs>209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Rosatom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3415</cp:revision>
  <cp:lastPrinted>2025-02-03T14:56:44Z</cp:lastPrinted>
  <dcterms:created xsi:type="dcterms:W3CDTF">2019-09-24T12:37:05Z</dcterms:created>
  <dcterms:modified xsi:type="dcterms:W3CDTF">2026-02-11T09:52:19Z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